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4"/>
  </p:notesMasterIdLst>
  <p:sldIdLst>
    <p:sldId id="362" r:id="rId2"/>
    <p:sldId id="363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0000"/>
    <a:srgbClr val="CD0000"/>
    <a:srgbClr val="D20000"/>
    <a:srgbClr val="C80000"/>
    <a:srgbClr val="C40000"/>
    <a:srgbClr val="E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462" autoAdjust="0"/>
  </p:normalViewPr>
  <p:slideViewPr>
    <p:cSldViewPr>
      <p:cViewPr>
        <p:scale>
          <a:sx n="130" d="100"/>
          <a:sy n="130" d="100"/>
        </p:scale>
        <p:origin x="-354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144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D946A-7D43-46D3-9544-0D52816838C1}" type="datetimeFigureOut">
              <a:rPr lang="de-DE" smtClean="0"/>
              <a:pPr/>
              <a:t>17.10.2016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CADCD-E509-48F5-8CBF-42032CF5E0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48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619672" y="6438091"/>
            <a:ext cx="72008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2489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28000" y="62380"/>
            <a:ext cx="7272808" cy="8364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619672" y="6438091"/>
            <a:ext cx="72008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9513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28000" y="62380"/>
            <a:ext cx="7272808" cy="8364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857403"/>
          </a:xfrm>
        </p:spPr>
        <p:txBody>
          <a:bodyPr>
            <a:no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>
            <a:no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619672" y="6438091"/>
            <a:ext cx="72008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6503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28000" y="62380"/>
            <a:ext cx="7272808" cy="8364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7504" y="1268760"/>
            <a:ext cx="3168352" cy="576064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7504" y="1916832"/>
            <a:ext cx="3168352" cy="4231010"/>
          </a:xfrm>
        </p:spPr>
        <p:txBody>
          <a:bodyPr>
            <a:no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1619672" y="6438091"/>
            <a:ext cx="72008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Inhaltsplatzhalter 3"/>
          <p:cNvSpPr>
            <a:spLocks noGrp="1"/>
          </p:cNvSpPr>
          <p:nvPr>
            <p:ph sz="half" idx="13"/>
          </p:nvPr>
        </p:nvSpPr>
        <p:spPr>
          <a:xfrm>
            <a:off x="3347864" y="1268760"/>
            <a:ext cx="5760640" cy="4887392"/>
          </a:xfrm>
        </p:spPr>
        <p:txBody>
          <a:bodyPr>
            <a:no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641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28000" y="62380"/>
            <a:ext cx="7272808" cy="8364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619672" y="6438091"/>
            <a:ext cx="72008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0448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7504" y="1268760"/>
            <a:ext cx="3168352" cy="576064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de-DE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7504" y="1916832"/>
            <a:ext cx="3168352" cy="4231010"/>
          </a:xfrm>
        </p:spPr>
        <p:txBody>
          <a:bodyPr>
            <a:no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1619672" y="6438091"/>
            <a:ext cx="72008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Inhaltsplatzhalter 3"/>
          <p:cNvSpPr>
            <a:spLocks noGrp="1"/>
          </p:cNvSpPr>
          <p:nvPr>
            <p:ph sz="half" idx="13"/>
          </p:nvPr>
        </p:nvSpPr>
        <p:spPr>
          <a:xfrm>
            <a:off x="3347864" y="1268760"/>
            <a:ext cx="5760640" cy="4887392"/>
          </a:xfrm>
        </p:spPr>
        <p:txBody>
          <a:bodyPr>
            <a:no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475656" y="62380"/>
            <a:ext cx="7272808" cy="8364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7" name="Bild 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9144000" cy="1014413"/>
          </a:xfrm>
          <a:prstGeom prst="rect">
            <a:avLst/>
          </a:prstGeom>
        </p:spPr>
      </p:pic>
      <p:pic>
        <p:nvPicPr>
          <p:cNvPr id="18" name="Bild 4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6264000"/>
            <a:ext cx="9144000" cy="619125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35496" y="6453336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23.08.2016</a:t>
            </a:r>
            <a:endParaRPr lang="en-US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Gleichschenkliges Dreieck 8"/>
          <p:cNvSpPr/>
          <p:nvPr userDrawn="1"/>
        </p:nvSpPr>
        <p:spPr>
          <a:xfrm>
            <a:off x="8999830" y="836712"/>
            <a:ext cx="144169" cy="144014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Gleichschenkliges Dreieck 13"/>
          <p:cNvSpPr/>
          <p:nvPr userDrawn="1"/>
        </p:nvSpPr>
        <p:spPr>
          <a:xfrm>
            <a:off x="9000530" y="6571938"/>
            <a:ext cx="144169" cy="144014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Gleichschenkliges Dreieck 14"/>
          <p:cNvSpPr/>
          <p:nvPr userDrawn="1"/>
        </p:nvSpPr>
        <p:spPr>
          <a:xfrm flipV="1">
            <a:off x="9000530" y="6714083"/>
            <a:ext cx="144169" cy="144014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619672" y="6438091"/>
            <a:ext cx="72008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8932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53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of the Simulation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4" name="Pie 2"/>
          <p:cNvSpPr/>
          <p:nvPr/>
        </p:nvSpPr>
        <p:spPr bwMode="auto">
          <a:xfrm>
            <a:off x="457200" y="1173146"/>
            <a:ext cx="3157538" cy="3090863"/>
          </a:xfrm>
          <a:prstGeom prst="pie">
            <a:avLst>
              <a:gd name="adj1" fmla="val 16298052"/>
              <a:gd name="adj2" fmla="val 16290951"/>
            </a:avLst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620713" y="1295384"/>
            <a:ext cx="2841625" cy="2841625"/>
          </a:xfrm>
          <a:prstGeom prst="ellipse">
            <a:avLst/>
          </a:prstGeom>
          <a:solidFill>
            <a:schemeClr val="bg1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endParaRPr lang="en-US" dirty="0"/>
          </a:p>
        </p:txBody>
      </p:sp>
      <p:sp>
        <p:nvSpPr>
          <p:cNvPr id="6" name="Pie 4"/>
          <p:cNvSpPr/>
          <p:nvPr/>
        </p:nvSpPr>
        <p:spPr bwMode="auto">
          <a:xfrm>
            <a:off x="735013" y="1419209"/>
            <a:ext cx="2601912" cy="2624137"/>
          </a:xfrm>
          <a:prstGeom prst="pie">
            <a:avLst>
              <a:gd name="adj1" fmla="val 16257787"/>
              <a:gd name="adj2" fmla="val 18910404"/>
            </a:avLst>
          </a:prstGeom>
          <a:solidFill>
            <a:srgbClr val="FFFF00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7" name="Pie 5"/>
          <p:cNvSpPr/>
          <p:nvPr/>
        </p:nvSpPr>
        <p:spPr bwMode="auto">
          <a:xfrm>
            <a:off x="739775" y="1425559"/>
            <a:ext cx="2601913" cy="2624137"/>
          </a:xfrm>
          <a:prstGeom prst="pie">
            <a:avLst>
              <a:gd name="adj1" fmla="val 18869884"/>
              <a:gd name="adj2" fmla="val 20282406"/>
            </a:avLst>
          </a:prstGeom>
          <a:solidFill>
            <a:schemeClr val="tx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8" name="Pie 6"/>
          <p:cNvSpPr/>
          <p:nvPr/>
        </p:nvSpPr>
        <p:spPr bwMode="auto">
          <a:xfrm>
            <a:off x="739775" y="1425559"/>
            <a:ext cx="2601913" cy="2624137"/>
          </a:xfrm>
          <a:prstGeom prst="pie">
            <a:avLst>
              <a:gd name="adj1" fmla="val 20270100"/>
              <a:gd name="adj2" fmla="val 644119"/>
            </a:avLst>
          </a:prstGeom>
          <a:solidFill>
            <a:srgbClr val="FF0000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9" name="Pie 7"/>
          <p:cNvSpPr/>
          <p:nvPr/>
        </p:nvSpPr>
        <p:spPr bwMode="auto">
          <a:xfrm>
            <a:off x="739775" y="1425559"/>
            <a:ext cx="2601913" cy="2624137"/>
          </a:xfrm>
          <a:prstGeom prst="pie">
            <a:avLst>
              <a:gd name="adj1" fmla="val 3457809"/>
              <a:gd name="adj2" fmla="val 13526732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10" name="Pie 8"/>
          <p:cNvSpPr/>
          <p:nvPr/>
        </p:nvSpPr>
        <p:spPr bwMode="auto">
          <a:xfrm>
            <a:off x="739775" y="1425559"/>
            <a:ext cx="2601913" cy="2624137"/>
          </a:xfrm>
          <a:prstGeom prst="pie">
            <a:avLst>
              <a:gd name="adj1" fmla="val 648767"/>
              <a:gd name="adj2" fmla="val 3458245"/>
            </a:avLst>
          </a:prstGeom>
          <a:solidFill>
            <a:srgbClr val="FF5050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11" name="Pie 9"/>
          <p:cNvSpPr/>
          <p:nvPr/>
        </p:nvSpPr>
        <p:spPr bwMode="auto">
          <a:xfrm>
            <a:off x="1109663" y="1792271"/>
            <a:ext cx="1852612" cy="1895475"/>
          </a:xfrm>
          <a:prstGeom prst="pie">
            <a:avLst>
              <a:gd name="adj1" fmla="val 3464112"/>
              <a:gd name="adj2" fmla="val 5644373"/>
            </a:avLst>
          </a:prstGeom>
          <a:solidFill>
            <a:schemeClr val="tx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12" name="Pie 10"/>
          <p:cNvSpPr/>
          <p:nvPr/>
        </p:nvSpPr>
        <p:spPr bwMode="auto">
          <a:xfrm>
            <a:off x="1323975" y="1954196"/>
            <a:ext cx="1414463" cy="1557338"/>
          </a:xfrm>
          <a:prstGeom prst="pie">
            <a:avLst>
              <a:gd name="adj1" fmla="val 5657345"/>
              <a:gd name="adj2" fmla="val 11171450"/>
            </a:avLst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13" name="Pie 11"/>
          <p:cNvSpPr/>
          <p:nvPr/>
        </p:nvSpPr>
        <p:spPr bwMode="auto">
          <a:xfrm>
            <a:off x="742950" y="1420796"/>
            <a:ext cx="2601913" cy="2624138"/>
          </a:xfrm>
          <a:prstGeom prst="pie">
            <a:avLst>
              <a:gd name="adj1" fmla="val 13527724"/>
              <a:gd name="adj2" fmla="val 16257910"/>
            </a:avLst>
          </a:prstGeom>
          <a:solidFill>
            <a:srgbClr val="7030A0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cxnSp>
        <p:nvCxnSpPr>
          <p:cNvPr id="14" name="Elbow Connector 20"/>
          <p:cNvCxnSpPr>
            <a:cxnSpLocks noChangeShapeType="1"/>
          </p:cNvCxnSpPr>
          <p:nvPr/>
        </p:nvCxnSpPr>
        <p:spPr bwMode="auto">
          <a:xfrm>
            <a:off x="2373313" y="1927209"/>
            <a:ext cx="914400" cy="914400"/>
          </a:xfrm>
          <a:prstGeom prst="bentConnector3">
            <a:avLst>
              <a:gd name="adj1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5" name="Elbow Connector 13"/>
          <p:cNvCxnSpPr>
            <a:cxnSpLocks noChangeShapeType="1"/>
          </p:cNvCxnSpPr>
          <p:nvPr/>
        </p:nvCxnSpPr>
        <p:spPr bwMode="auto">
          <a:xfrm flipV="1">
            <a:off x="2339975" y="1142984"/>
            <a:ext cx="1427163" cy="827087"/>
          </a:xfrm>
          <a:prstGeom prst="bentConnector3">
            <a:avLst>
              <a:gd name="adj1" fmla="val 23815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Elbow Connector 14"/>
          <p:cNvCxnSpPr>
            <a:cxnSpLocks noChangeShapeType="1"/>
          </p:cNvCxnSpPr>
          <p:nvPr/>
        </p:nvCxnSpPr>
        <p:spPr bwMode="auto">
          <a:xfrm flipV="1">
            <a:off x="2979738" y="1619234"/>
            <a:ext cx="1173162" cy="511175"/>
          </a:xfrm>
          <a:prstGeom prst="bentConnector3">
            <a:avLst>
              <a:gd name="adj1" fmla="val 52824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Elbow Connector 15"/>
          <p:cNvCxnSpPr>
            <a:cxnSpLocks noChangeShapeType="1"/>
          </p:cNvCxnSpPr>
          <p:nvPr/>
        </p:nvCxnSpPr>
        <p:spPr bwMode="auto">
          <a:xfrm flipV="1">
            <a:off x="3148013" y="2054209"/>
            <a:ext cx="1347787" cy="411162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Elbow Connector 16"/>
          <p:cNvCxnSpPr>
            <a:cxnSpLocks noChangeShapeType="1"/>
          </p:cNvCxnSpPr>
          <p:nvPr/>
        </p:nvCxnSpPr>
        <p:spPr bwMode="auto">
          <a:xfrm flipV="1">
            <a:off x="2971800" y="2511409"/>
            <a:ext cx="1905000" cy="515937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Elbow Connector 17"/>
          <p:cNvCxnSpPr>
            <a:cxnSpLocks noChangeShapeType="1"/>
          </p:cNvCxnSpPr>
          <p:nvPr/>
        </p:nvCxnSpPr>
        <p:spPr bwMode="auto">
          <a:xfrm>
            <a:off x="3495675" y="3160696"/>
            <a:ext cx="1666875" cy="228600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Elbow Connector 18"/>
          <p:cNvCxnSpPr>
            <a:cxnSpLocks noChangeShapeType="1"/>
          </p:cNvCxnSpPr>
          <p:nvPr/>
        </p:nvCxnSpPr>
        <p:spPr bwMode="auto">
          <a:xfrm>
            <a:off x="2187575" y="3554396"/>
            <a:ext cx="2670175" cy="368300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Elbow Connector 19"/>
          <p:cNvCxnSpPr>
            <a:cxnSpLocks noChangeShapeType="1"/>
          </p:cNvCxnSpPr>
          <p:nvPr/>
        </p:nvCxnSpPr>
        <p:spPr bwMode="auto">
          <a:xfrm>
            <a:off x="1593850" y="3006709"/>
            <a:ext cx="2254250" cy="1393825"/>
          </a:xfrm>
          <a:prstGeom prst="bentConnector3">
            <a:avLst>
              <a:gd name="adj1" fmla="val 10116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Elbow Connector 21"/>
          <p:cNvCxnSpPr>
            <a:cxnSpLocks noChangeShapeType="1"/>
          </p:cNvCxnSpPr>
          <p:nvPr/>
        </p:nvCxnSpPr>
        <p:spPr bwMode="auto">
          <a:xfrm rot="5400000">
            <a:off x="-719138" y="2950003"/>
            <a:ext cx="3409950" cy="1323976"/>
          </a:xfrm>
          <a:prstGeom prst="bentConnector3">
            <a:avLst>
              <a:gd name="adj1" fmla="val 16749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TextBox 22"/>
          <p:cNvSpPr txBox="1">
            <a:spLocks noChangeArrowheads="1"/>
          </p:cNvSpPr>
          <p:nvPr/>
        </p:nvSpPr>
        <p:spPr bwMode="auto">
          <a:xfrm>
            <a:off x="3771900" y="1130286"/>
            <a:ext cx="504857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 mold = 6 sec (incl. 3 sec for positioning)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4152900" y="1608121"/>
            <a:ext cx="2579340" cy="369332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nozzle = 0.5 sec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4"/>
          <p:cNvSpPr txBox="1">
            <a:spLocks noChangeArrowheads="1"/>
          </p:cNvSpPr>
          <p:nvPr/>
        </p:nvSpPr>
        <p:spPr bwMode="auto">
          <a:xfrm>
            <a:off x="4505325" y="2046271"/>
            <a:ext cx="1881187" cy="369888"/>
          </a:xfrm>
          <a:prstGeom prst="rect">
            <a:avLst/>
          </a:prstGeom>
          <a:solidFill>
            <a:srgbClr val="FF0000"/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~ 1 sec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>
            <a:spLocks noChangeArrowheads="1"/>
          </p:cNvSpPr>
          <p:nvPr/>
        </p:nvSpPr>
        <p:spPr bwMode="auto">
          <a:xfrm>
            <a:off x="4867275" y="2503471"/>
            <a:ext cx="1864965" cy="369888"/>
          </a:xfrm>
          <a:prstGeom prst="rect">
            <a:avLst/>
          </a:prstGeom>
          <a:solidFill>
            <a:srgbClr val="FF5050"/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Packing = 7 sec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6"/>
          <p:cNvSpPr txBox="1">
            <a:spLocks noChangeArrowheads="1"/>
          </p:cNvSpPr>
          <p:nvPr/>
        </p:nvSpPr>
        <p:spPr bwMode="auto">
          <a:xfrm>
            <a:off x="5181600" y="3027346"/>
            <a:ext cx="2409825" cy="369888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 time = 41.5 sec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7"/>
          <p:cNvSpPr txBox="1">
            <a:spLocks noChangeArrowheads="1"/>
          </p:cNvSpPr>
          <p:nvPr/>
        </p:nvSpPr>
        <p:spPr bwMode="auto">
          <a:xfrm>
            <a:off x="4857750" y="3570271"/>
            <a:ext cx="2409825" cy="369888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nozzle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3857625" y="4046521"/>
            <a:ext cx="2409825" cy="3698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Dosing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0"/>
          <p:cNvSpPr txBox="1"/>
          <p:nvPr/>
        </p:nvSpPr>
        <p:spPr>
          <a:xfrm>
            <a:off x="323849" y="5314950"/>
            <a:ext cx="349805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Mold open and ejection = 12 sec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Elbow Connector 21"/>
          <p:cNvCxnSpPr>
            <a:cxnSpLocks noChangeShapeType="1"/>
          </p:cNvCxnSpPr>
          <p:nvPr/>
        </p:nvCxnSpPr>
        <p:spPr bwMode="auto">
          <a:xfrm rot="5400000">
            <a:off x="488155" y="3863353"/>
            <a:ext cx="1411292" cy="168275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Box 30"/>
          <p:cNvSpPr txBox="1"/>
          <p:nvPr/>
        </p:nvSpPr>
        <p:spPr>
          <a:xfrm>
            <a:off x="959776" y="4653137"/>
            <a:ext cx="3498057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Residual cooling time = 14.5 sec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4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of the Simulation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Pie 2"/>
          <p:cNvSpPr/>
          <p:nvPr/>
        </p:nvSpPr>
        <p:spPr bwMode="auto">
          <a:xfrm>
            <a:off x="457200" y="1173146"/>
            <a:ext cx="3157538" cy="3090863"/>
          </a:xfrm>
          <a:prstGeom prst="pie">
            <a:avLst>
              <a:gd name="adj1" fmla="val 16196337"/>
              <a:gd name="adj2" fmla="val 5368404"/>
            </a:avLst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620713" y="1295384"/>
            <a:ext cx="2841625" cy="2841625"/>
          </a:xfrm>
          <a:prstGeom prst="ellipse">
            <a:avLst/>
          </a:prstGeom>
          <a:solidFill>
            <a:schemeClr val="bg1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endParaRPr lang="en-US" dirty="0"/>
          </a:p>
        </p:txBody>
      </p:sp>
      <p:sp>
        <p:nvSpPr>
          <p:cNvPr id="6" name="Pie 4"/>
          <p:cNvSpPr/>
          <p:nvPr/>
        </p:nvSpPr>
        <p:spPr bwMode="auto">
          <a:xfrm>
            <a:off x="735013" y="1419209"/>
            <a:ext cx="2601912" cy="2624137"/>
          </a:xfrm>
          <a:prstGeom prst="pie">
            <a:avLst>
              <a:gd name="adj1" fmla="val 16257787"/>
              <a:gd name="adj2" fmla="val 17982973"/>
            </a:avLst>
          </a:prstGeom>
          <a:solidFill>
            <a:srgbClr val="FFFF00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7" name="Pie 5"/>
          <p:cNvSpPr/>
          <p:nvPr/>
        </p:nvSpPr>
        <p:spPr bwMode="auto">
          <a:xfrm>
            <a:off x="739775" y="1425559"/>
            <a:ext cx="2601913" cy="2624137"/>
          </a:xfrm>
          <a:prstGeom prst="pie">
            <a:avLst>
              <a:gd name="adj1" fmla="val 17964309"/>
              <a:gd name="adj2" fmla="val 18494382"/>
            </a:avLst>
          </a:prstGeom>
          <a:solidFill>
            <a:schemeClr val="tx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8" name="Pie 6"/>
          <p:cNvSpPr/>
          <p:nvPr/>
        </p:nvSpPr>
        <p:spPr bwMode="auto">
          <a:xfrm>
            <a:off x="739775" y="1425559"/>
            <a:ext cx="2601913" cy="2624137"/>
          </a:xfrm>
          <a:prstGeom prst="pie">
            <a:avLst>
              <a:gd name="adj1" fmla="val 18476891"/>
              <a:gd name="adj2" fmla="val 19033830"/>
            </a:avLst>
          </a:prstGeom>
          <a:solidFill>
            <a:srgbClr val="FF0000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9" name="Pie 7"/>
          <p:cNvSpPr/>
          <p:nvPr/>
        </p:nvSpPr>
        <p:spPr bwMode="auto">
          <a:xfrm>
            <a:off x="739775" y="1425559"/>
            <a:ext cx="2601913" cy="2624137"/>
          </a:xfrm>
          <a:prstGeom prst="pie">
            <a:avLst>
              <a:gd name="adj1" fmla="val 20124971"/>
              <a:gd name="adj2" fmla="val 5382553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10" name="Pie 8"/>
          <p:cNvSpPr/>
          <p:nvPr/>
        </p:nvSpPr>
        <p:spPr bwMode="auto">
          <a:xfrm>
            <a:off x="739775" y="1425559"/>
            <a:ext cx="2601913" cy="2624137"/>
          </a:xfrm>
          <a:prstGeom prst="pie">
            <a:avLst>
              <a:gd name="adj1" fmla="val 19003586"/>
              <a:gd name="adj2" fmla="val 20129477"/>
            </a:avLst>
          </a:prstGeom>
          <a:solidFill>
            <a:srgbClr val="FF5050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11" name="Pie 9"/>
          <p:cNvSpPr/>
          <p:nvPr/>
        </p:nvSpPr>
        <p:spPr bwMode="auto">
          <a:xfrm>
            <a:off x="1109663" y="1792271"/>
            <a:ext cx="1852612" cy="1895475"/>
          </a:xfrm>
          <a:prstGeom prst="pie">
            <a:avLst>
              <a:gd name="adj1" fmla="val 20115186"/>
              <a:gd name="adj2" fmla="val 21215548"/>
            </a:avLst>
          </a:prstGeom>
          <a:solidFill>
            <a:schemeClr val="tx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12" name="Pie 10"/>
          <p:cNvSpPr/>
          <p:nvPr/>
        </p:nvSpPr>
        <p:spPr bwMode="auto">
          <a:xfrm>
            <a:off x="1323975" y="1954196"/>
            <a:ext cx="1414463" cy="1557338"/>
          </a:xfrm>
          <a:prstGeom prst="pie">
            <a:avLst>
              <a:gd name="adj1" fmla="val 21285049"/>
              <a:gd name="adj2" fmla="val 2562844"/>
            </a:avLst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sp>
        <p:nvSpPr>
          <p:cNvPr id="13" name="Pie 11"/>
          <p:cNvSpPr/>
          <p:nvPr/>
        </p:nvSpPr>
        <p:spPr bwMode="auto">
          <a:xfrm>
            <a:off x="742950" y="1420796"/>
            <a:ext cx="2601913" cy="2624138"/>
          </a:xfrm>
          <a:prstGeom prst="pie">
            <a:avLst>
              <a:gd name="adj1" fmla="val 3974813"/>
              <a:gd name="adj2" fmla="val 5414060"/>
            </a:avLst>
          </a:prstGeom>
          <a:solidFill>
            <a:srgbClr val="7030A0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dirty="0"/>
          </a:p>
        </p:txBody>
      </p:sp>
      <p:cxnSp>
        <p:nvCxnSpPr>
          <p:cNvPr id="14" name="Elbow Connector 20"/>
          <p:cNvCxnSpPr>
            <a:cxnSpLocks noChangeShapeType="1"/>
          </p:cNvCxnSpPr>
          <p:nvPr/>
        </p:nvCxnSpPr>
        <p:spPr bwMode="auto">
          <a:xfrm>
            <a:off x="2373313" y="1927209"/>
            <a:ext cx="914400" cy="914400"/>
          </a:xfrm>
          <a:prstGeom prst="bentConnector3">
            <a:avLst>
              <a:gd name="adj1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5" name="Elbow Connector 13"/>
          <p:cNvCxnSpPr>
            <a:cxnSpLocks noChangeShapeType="1"/>
          </p:cNvCxnSpPr>
          <p:nvPr/>
        </p:nvCxnSpPr>
        <p:spPr bwMode="auto">
          <a:xfrm flipV="1">
            <a:off x="2267744" y="1142985"/>
            <a:ext cx="1499394" cy="557823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Elbow Connector 14"/>
          <p:cNvCxnSpPr>
            <a:cxnSpLocks noChangeShapeType="1"/>
          </p:cNvCxnSpPr>
          <p:nvPr/>
        </p:nvCxnSpPr>
        <p:spPr bwMode="auto">
          <a:xfrm flipV="1">
            <a:off x="2708804" y="1619235"/>
            <a:ext cx="1444096" cy="173552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Elbow Connector 15"/>
          <p:cNvCxnSpPr>
            <a:cxnSpLocks noChangeShapeType="1"/>
          </p:cNvCxnSpPr>
          <p:nvPr/>
        </p:nvCxnSpPr>
        <p:spPr bwMode="auto">
          <a:xfrm>
            <a:off x="2738438" y="2054209"/>
            <a:ext cx="1757362" cy="12700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Elbow Connector 16"/>
          <p:cNvCxnSpPr>
            <a:cxnSpLocks noChangeShapeType="1"/>
          </p:cNvCxnSpPr>
          <p:nvPr/>
        </p:nvCxnSpPr>
        <p:spPr bwMode="auto">
          <a:xfrm>
            <a:off x="2962275" y="2231215"/>
            <a:ext cx="1914525" cy="280195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Elbow Connector 17"/>
          <p:cNvCxnSpPr>
            <a:cxnSpLocks noChangeShapeType="1"/>
          </p:cNvCxnSpPr>
          <p:nvPr/>
        </p:nvCxnSpPr>
        <p:spPr bwMode="auto">
          <a:xfrm>
            <a:off x="3614738" y="2841609"/>
            <a:ext cx="1547812" cy="547687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Elbow Connector 18"/>
          <p:cNvCxnSpPr>
            <a:cxnSpLocks noChangeShapeType="1"/>
            <a:endCxn id="29" idx="1"/>
          </p:cNvCxnSpPr>
          <p:nvPr/>
        </p:nvCxnSpPr>
        <p:spPr bwMode="auto">
          <a:xfrm>
            <a:off x="2738438" y="2564904"/>
            <a:ext cx="2119312" cy="1190311"/>
          </a:xfrm>
          <a:prstGeom prst="bentConnector3">
            <a:avLst>
              <a:gd name="adj1" fmla="val 31447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Elbow Connector 19"/>
          <p:cNvCxnSpPr>
            <a:cxnSpLocks noChangeShapeType="1"/>
            <a:endCxn id="30" idx="1"/>
          </p:cNvCxnSpPr>
          <p:nvPr/>
        </p:nvCxnSpPr>
        <p:spPr bwMode="auto">
          <a:xfrm>
            <a:off x="2469005" y="2873361"/>
            <a:ext cx="1853410" cy="1358104"/>
          </a:xfrm>
          <a:prstGeom prst="bentConnector3">
            <a:avLst>
              <a:gd name="adj1" fmla="val 32732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Elbow Connector 21"/>
          <p:cNvCxnSpPr>
            <a:cxnSpLocks noChangeShapeType="1"/>
          </p:cNvCxnSpPr>
          <p:nvPr/>
        </p:nvCxnSpPr>
        <p:spPr bwMode="auto">
          <a:xfrm rot="16200000" flipH="1">
            <a:off x="1741045" y="4315739"/>
            <a:ext cx="1455918" cy="546536"/>
          </a:xfrm>
          <a:prstGeom prst="bentConnector3">
            <a:avLst>
              <a:gd name="adj1" fmla="val 50000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TextBox 22"/>
          <p:cNvSpPr txBox="1">
            <a:spLocks noChangeArrowheads="1"/>
          </p:cNvSpPr>
          <p:nvPr/>
        </p:nvSpPr>
        <p:spPr bwMode="auto">
          <a:xfrm>
            <a:off x="3771900" y="1130286"/>
            <a:ext cx="504857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 mold = 4 sec (incl. 2 sec for positioning)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4152900" y="1608121"/>
            <a:ext cx="2579340" cy="369332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nozzle = 0.5 sec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4"/>
          <p:cNvSpPr txBox="1">
            <a:spLocks noChangeArrowheads="1"/>
          </p:cNvSpPr>
          <p:nvPr/>
        </p:nvSpPr>
        <p:spPr bwMode="auto">
          <a:xfrm>
            <a:off x="4505325" y="2046271"/>
            <a:ext cx="2226915" cy="369332"/>
          </a:xfrm>
          <a:prstGeom prst="rect">
            <a:avLst/>
          </a:prstGeom>
          <a:solidFill>
            <a:srgbClr val="FF0000"/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~ 0.75 sec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5"/>
          <p:cNvSpPr txBox="1">
            <a:spLocks noChangeArrowheads="1"/>
          </p:cNvSpPr>
          <p:nvPr/>
        </p:nvSpPr>
        <p:spPr bwMode="auto">
          <a:xfrm>
            <a:off x="4867275" y="2503471"/>
            <a:ext cx="1864965" cy="369888"/>
          </a:xfrm>
          <a:prstGeom prst="rect">
            <a:avLst/>
          </a:prstGeom>
          <a:solidFill>
            <a:srgbClr val="FF5050"/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Packing = 2 sec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6"/>
          <p:cNvSpPr txBox="1">
            <a:spLocks noChangeArrowheads="1"/>
          </p:cNvSpPr>
          <p:nvPr/>
        </p:nvSpPr>
        <p:spPr bwMode="auto">
          <a:xfrm>
            <a:off x="5181600" y="3027346"/>
            <a:ext cx="2409825" cy="369888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 time = 20.5 sec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7"/>
          <p:cNvSpPr txBox="1">
            <a:spLocks noChangeArrowheads="1"/>
          </p:cNvSpPr>
          <p:nvPr/>
        </p:nvSpPr>
        <p:spPr bwMode="auto">
          <a:xfrm>
            <a:off x="4857750" y="3570271"/>
            <a:ext cx="2409825" cy="369888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rgbClr val="EAEAEA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EAEAEA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EAEAEA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EAEAEA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EAEAEA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EAEAEA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nozzle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4322415" y="4046521"/>
            <a:ext cx="2409825" cy="3698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Dosing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0"/>
          <p:cNvSpPr txBox="1"/>
          <p:nvPr/>
        </p:nvSpPr>
        <p:spPr>
          <a:xfrm>
            <a:off x="2742272" y="5314950"/>
            <a:ext cx="349805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Mold open and ejection = 6 sec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Elbow Connector 21"/>
          <p:cNvCxnSpPr>
            <a:cxnSpLocks noChangeShapeType="1"/>
          </p:cNvCxnSpPr>
          <p:nvPr/>
        </p:nvCxnSpPr>
        <p:spPr bwMode="auto">
          <a:xfrm rot="16200000" flipH="1">
            <a:off x="2610351" y="3735400"/>
            <a:ext cx="1016189" cy="819283"/>
          </a:xfrm>
          <a:prstGeom prst="bentConnector3">
            <a:avLst>
              <a:gd name="adj1" fmla="val 72496"/>
            </a:avLst>
          </a:prstGeom>
          <a:noFill/>
          <a:ln w="2857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Box 30"/>
          <p:cNvSpPr txBox="1"/>
          <p:nvPr/>
        </p:nvSpPr>
        <p:spPr>
          <a:xfrm>
            <a:off x="3378199" y="4653137"/>
            <a:ext cx="3498057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Residual cooling time = 7.25 sec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GMAofficial_2015_newCI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104</Words>
  <Application>Microsoft Office PowerPoint</Application>
  <PresentationFormat>Bildschirmpräsentation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SIGMAofficial_2015_newCI</vt:lpstr>
      <vt:lpstr>Setup of the Simulation</vt:lpstr>
      <vt:lpstr>Setup of the Simulation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M.Wilke</dc:creator>
  <cp:lastModifiedBy>Vanessa Schwittay</cp:lastModifiedBy>
  <cp:revision>356</cp:revision>
  <cp:lastPrinted>2013-07-10T11:12:29Z</cp:lastPrinted>
  <dcterms:created xsi:type="dcterms:W3CDTF">2013-06-28T13:06:57Z</dcterms:created>
  <dcterms:modified xsi:type="dcterms:W3CDTF">2016-10-17T15:09:36Z</dcterms:modified>
</cp:coreProperties>
</file>